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5"/>
  </p:notesMasterIdLst>
  <p:handoutMasterIdLst>
    <p:handoutMasterId r:id="rId46"/>
  </p:handoutMasterIdLst>
  <p:sldIdLst>
    <p:sldId id="603" r:id="rId8"/>
    <p:sldId id="2340" r:id="rId9"/>
    <p:sldId id="739" r:id="rId10"/>
    <p:sldId id="2685" r:id="rId11"/>
    <p:sldId id="2633" r:id="rId12"/>
    <p:sldId id="2641" r:id="rId13"/>
    <p:sldId id="2667" r:id="rId14"/>
    <p:sldId id="2634" r:id="rId15"/>
    <p:sldId id="2642" r:id="rId16"/>
    <p:sldId id="2643" r:id="rId17"/>
    <p:sldId id="2644" r:id="rId18"/>
    <p:sldId id="2645" r:id="rId19"/>
    <p:sldId id="2635" r:id="rId20"/>
    <p:sldId id="2646" r:id="rId21"/>
    <p:sldId id="2647" r:id="rId22"/>
    <p:sldId id="2636" r:id="rId23"/>
    <p:sldId id="2648" r:id="rId24"/>
    <p:sldId id="2649" r:id="rId25"/>
    <p:sldId id="2650" r:id="rId26"/>
    <p:sldId id="2651" r:id="rId27"/>
    <p:sldId id="2652" r:id="rId28"/>
    <p:sldId id="2653" r:id="rId29"/>
    <p:sldId id="2637" r:id="rId30"/>
    <p:sldId id="2654" r:id="rId31"/>
    <p:sldId id="2655" r:id="rId32"/>
    <p:sldId id="2656" r:id="rId33"/>
    <p:sldId id="2638" r:id="rId34"/>
    <p:sldId id="2668" r:id="rId35"/>
    <p:sldId id="2657" r:id="rId36"/>
    <p:sldId id="2658" r:id="rId37"/>
    <p:sldId id="2659" r:id="rId38"/>
    <p:sldId id="2660" r:id="rId39"/>
    <p:sldId id="2666" r:id="rId40"/>
    <p:sldId id="2640" r:id="rId41"/>
    <p:sldId id="2661" r:id="rId42"/>
    <p:sldId id="2662" r:id="rId43"/>
    <p:sldId id="582" r:id="rId4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0314" y="2107219"/>
            <a:ext cx="10403883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张量并行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Tensor</a:t>
            </a:r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FF118-F969-D247-BD7E-2509AFEC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83688-D61A-C84C-8538-E7AE0ABBAB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7905AE-4E1D-3A4D-B58B-4686B1B8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07E8B-B233-5A47-BD0E-C1CC279F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4A0C8C-4C71-C542-8ED2-021C971EFA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F8239-8D8F-F54A-A196-3D3935F3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8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26ED9-1238-3743-88CB-FA9E19164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A245C-1A1F-4E43-B47A-E44ED46228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E56785-2495-D04A-9BE4-AA311B99F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7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03</a:t>
            </a:r>
          </a:p>
          <a:p>
            <a:r>
              <a:rPr lang="en-US" altLang="zh-CN" dirty="0"/>
              <a:t>LayerNorm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80534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77FE8-1658-6848-9FE2-99DAFEBC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A5B3C-59CA-974C-8E3B-5E2734043A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80EE38-9EA4-3B4B-9292-08A61AA7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2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DC67B-0A43-D74E-90D8-2ADCD488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4F2D2-D3AA-6248-A143-90D022EA18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794151-46E6-C440-9052-ECB8421F6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04</a:t>
            </a:r>
          </a:p>
          <a:p>
            <a:r>
              <a:rPr lang="en-US" altLang="zh-CN" dirty="0"/>
              <a:t>Attention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122111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782539-BC01-744E-A54C-51C6A4E2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D98884-7413-3249-B4B7-DC54435E0B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B3E879-AB24-2249-822E-11D53CEA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7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F4208-2735-1D4B-9467-D4B20D6B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24F147-987D-B849-85B4-F9A929650A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73BCB1-EBF1-E442-AE50-31A23E88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4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B97D6-A252-B54B-A475-F50C39B9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80913E-89FD-904E-A197-C89E9BEA47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995454-ABC6-3A44-A807-20C9CEC6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8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EBAC1-8307-6B44-8274-9679D98A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ED2B3-24C8-1145-A0E0-257DA40929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4EF27D-89A8-6A44-B7E7-A275CF49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8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F7F8C-DCA5-DF44-967B-376EFAB6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04B6F1-A1EC-B449-8EE0-6C7C262F35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F3C9FC-F3D0-854B-853F-9B594B9A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B5F66-0108-5F4E-84A6-70A0A094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39F26-F6C2-7947-87A8-0412F97932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8CA1E6-F599-0848-9457-298BDF64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05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r>
              <a:rPr lang="zh-CN" altLang="en-US" dirty="0"/>
              <a:t> 结构</a:t>
            </a:r>
          </a:p>
        </p:txBody>
      </p:sp>
    </p:spTree>
    <p:extLst>
      <p:ext uri="{BB962C8B-B14F-4D97-AF65-F5344CB8AC3E}">
        <p14:creationId xmlns:p14="http://schemas.microsoft.com/office/powerpoint/2010/main" val="30682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08E0CDB-B844-BA41-B4B8-030603F2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EA6EA1-44D8-2F41-AFF4-5280E3F838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DE915-AF3B-DB41-A001-23A981CAF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8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991D9-30F6-C842-BE3A-D6FC22CF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D766F6-D332-794E-924C-3EBDB3538D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55F6CF-C5A0-2B47-814D-BDAE0BCA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4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BE84A-6C12-3740-9666-65BD2928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2930E-25C3-7847-95AB-F5749263FE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AF9E6C-58BD-1F43-B9B0-CC45F7D18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06</a:t>
            </a:r>
          </a:p>
          <a:p>
            <a:r>
              <a:rPr lang="en-US" altLang="zh-CN" dirty="0"/>
              <a:t>MLP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247811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884F3-520F-0340-A6CF-19DC4A54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720787-D8DC-BE48-A0E3-5482601D3D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2D7AC8-651A-E942-BB17-6C84F675B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1" y="1892300"/>
            <a:ext cx="6553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3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B0DB1ED-C6D6-3E4F-91F5-B0A9CF29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DA3595-B5B9-0E4A-81B7-CC816FF9F2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D216A2-4D29-F849-9785-7C3CC8E7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EDA52-4382-3E4D-9904-E44481AC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063E9-6D06-BB45-B091-89ABD9E824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4526A-C90F-1D47-A5B2-4AA3F524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C221E-102E-D146-867A-F4F540AD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B8E93-EAE3-8247-8D3B-C803E8D987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14447B-48FB-E147-B207-244167F2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1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51E5E-3D74-F748-A4AC-1D575E89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B2CFD3-A2E1-794A-B529-1CBAF75CFB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DA0205-2341-8545-BD82-F5E004D4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1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E90025-1264-064D-8427-64073FD1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350C60-387B-A644-8EEB-495615580B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ColumnParallelLinear </a:t>
            </a:r>
            <a:r>
              <a:rPr lang="zh-CN" altLang="en-US" dirty="0"/>
              <a:t>实现了 </a:t>
            </a:r>
            <a:r>
              <a:rPr lang="en-US" altLang="zh-CN" dirty="0"/>
              <a:t>MLP </a:t>
            </a:r>
            <a:r>
              <a:rPr lang="zh-CN" altLang="en-US" dirty="0"/>
              <a:t>的前半部分或者考虑了这个线性层独立使用的情况。</a:t>
            </a:r>
          </a:p>
          <a:p>
            <a:r>
              <a:rPr lang="en-US" altLang="zh-CN" dirty="0"/>
              <a:t>RowParallelLinear </a:t>
            </a:r>
            <a:r>
              <a:rPr lang="zh-CN" altLang="en-US" dirty="0"/>
              <a:t>实现了 </a:t>
            </a:r>
            <a:r>
              <a:rPr lang="en-US" altLang="zh-CN" dirty="0"/>
              <a:t>MLP </a:t>
            </a:r>
            <a:r>
              <a:rPr lang="zh-CN" altLang="en-US" dirty="0"/>
              <a:t>的后半部分或者考虑了这个线性层独立使用的情况。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780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07</a:t>
            </a:r>
          </a:p>
          <a:p>
            <a:r>
              <a:rPr lang="en-US" altLang="zh-CN" dirty="0"/>
              <a:t>Transformer</a:t>
            </a:r>
            <a:r>
              <a:rPr lang="zh-CN" altLang="en-US" dirty="0"/>
              <a:t> 总览</a:t>
            </a:r>
          </a:p>
        </p:txBody>
      </p:sp>
    </p:spTree>
    <p:extLst>
      <p:ext uri="{BB962C8B-B14F-4D97-AF65-F5344CB8AC3E}">
        <p14:creationId xmlns:p14="http://schemas.microsoft.com/office/powerpoint/2010/main" val="2960697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936312-C72B-E447-9176-C465C21B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C3370D-897E-0E49-B3CA-B1E6159D22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1478B7-B8A1-9440-817D-67BBE282F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A59ED-F737-7E43-8CCC-35AF6064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98085-3759-4449-AC1F-337A7B5A54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9D114C-184F-9C4C-885C-8D3CBC3E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2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2F5349-0340-904E-A8AC-1B252E21E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305311"/>
            <a:ext cx="9278024" cy="4994275"/>
          </a:xfrm>
        </p:spPr>
      </p:pic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大模型整体配置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1077FB-D670-9E4F-B419-9304239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A8CE6-CE32-5541-9958-CEDD98005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9D8A1D-E174-5447-85C0-F554C75B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4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76D19-4B6E-FB43-9B4F-3C0D1BEA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179D4C-4AED-9A4A-B9B1-5941061419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h: hidden size n: number of attention heads p: number of model parallel partitions np: n/p hp: h/p </a:t>
            </a:r>
            <a:r>
              <a:rPr lang="en-US" altLang="zh-CN" dirty="0" err="1"/>
              <a:t>hn</a:t>
            </a:r>
            <a:r>
              <a:rPr lang="en-US" altLang="zh-CN" dirty="0"/>
              <a:t>: h/n b: batch size s: sequence length l: number of layers Transformer </a:t>
            </a:r>
            <a:r>
              <a:rPr lang="zh-CN" altLang="en-US" dirty="0"/>
              <a:t>的输入</a:t>
            </a:r>
            <a:r>
              <a:rPr lang="en-US" altLang="zh-CN" dirty="0"/>
              <a:t>size</a:t>
            </a:r>
            <a:r>
              <a:rPr lang="zh-CN" altLang="en-US" dirty="0"/>
              <a:t>是 </a:t>
            </a:r>
            <a:r>
              <a:rPr lang="en-US" altLang="zh-CN" dirty="0"/>
              <a:t>[s, b, h]</a:t>
            </a:r>
            <a:r>
              <a:rPr lang="zh-CN" altLang="en-US" dirty="0"/>
              <a:t>，返回一个同样</a:t>
            </a:r>
            <a:r>
              <a:rPr lang="en-US" altLang="zh-CN" dirty="0"/>
              <a:t>size</a:t>
            </a:r>
            <a:r>
              <a:rPr lang="zh-CN" altLang="en-US" dirty="0"/>
              <a:t>的张量，我们使用 </a:t>
            </a:r>
            <a:r>
              <a:rPr lang="en-US" altLang="zh-CN" dirty="0"/>
              <a:t>hyperparameters </a:t>
            </a:r>
            <a:r>
              <a:rPr lang="zh-CN" altLang="en-US" dirty="0"/>
              <a:t>作为</a:t>
            </a:r>
            <a:r>
              <a:rPr lang="en-US" altLang="zh-CN" dirty="0"/>
              <a:t>transformer </a:t>
            </a:r>
            <a:r>
              <a:rPr lang="zh-CN" altLang="en-US" dirty="0"/>
              <a:t>的超参数。</a:t>
            </a:r>
          </a:p>
        </p:txBody>
      </p:sp>
    </p:spTree>
    <p:extLst>
      <p:ext uri="{BB962C8B-B14F-4D97-AF65-F5344CB8AC3E}">
        <p14:creationId xmlns:p14="http://schemas.microsoft.com/office/powerpoint/2010/main" val="373948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</p:spTree>
    <p:extLst>
      <p:ext uri="{BB962C8B-B14F-4D97-AF65-F5344CB8AC3E}">
        <p14:creationId xmlns:p14="http://schemas.microsoft.com/office/powerpoint/2010/main" val="42179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0DCC61F-BCCB-564C-A249-DE0BFB00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D20AB8-BC52-8948-A1F9-35A1D27C0B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834C4A-CB1B-F844-972A-8461B1C0F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5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32438</TotalTime>
  <Words>334</Words>
  <Application>Microsoft Macintosh PowerPoint</Application>
  <PresentationFormat>自定义</PresentationFormat>
  <Paragraphs>77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PowerPoint 演示文稿</vt:lpstr>
      <vt:lpstr>配置规范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11162</cp:revision>
  <cp:lastPrinted>2023-09-08T09:14:01Z</cp:lastPrinted>
  <dcterms:created xsi:type="dcterms:W3CDTF">2020-08-28T08:44:19Z</dcterms:created>
  <dcterms:modified xsi:type="dcterms:W3CDTF">2024-04-02T09:25:38Z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